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Proxima Nova"/>
      <p:regular r:id="rId15"/>
      <p:bold r:id="rId16"/>
      <p:italic r:id="rId17"/>
      <p:boldItalic r:id="rId18"/>
    </p:embeddedFont>
    <p:embeddedFont>
      <p:font typeface="Alfa Slab One"/>
      <p:regular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roximaNova-regular.fntdata"/><Relationship Id="rId14" Type="http://schemas.openxmlformats.org/officeDocument/2006/relationships/slide" Target="slides/slide9.xml"/><Relationship Id="rId17" Type="http://schemas.openxmlformats.org/officeDocument/2006/relationships/font" Target="fonts/ProximaNova-italic.fntdata"/><Relationship Id="rId16" Type="http://schemas.openxmlformats.org/officeDocument/2006/relationships/font" Target="fonts/ProximaNova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AlfaSlabOne-regular.fntdata"/><Relationship Id="rId6" Type="http://schemas.openxmlformats.org/officeDocument/2006/relationships/slide" Target="slides/slide1.xml"/><Relationship Id="rId18" Type="http://schemas.openxmlformats.org/officeDocument/2006/relationships/font" Target="fonts/ProximaNova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2462ac387b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2462ac387b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462ac387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462ac387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2462ac387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2462ac387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2462ac38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2462ac38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2462ac387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2462ac387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2462ac387b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2462ac387b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2462ac387b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2462ac387b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2462ac387b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2462ac387b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Plant Disease Detection using ML and UAV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Manpreet Sandhu, Pratik Hadawale, Saumaan Momin, Ajitkumar Khachane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441600" y="228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Manual Checking of plants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2675" y="1017725"/>
            <a:ext cx="5738637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Drone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907499" cy="367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5400" y="1369275"/>
            <a:ext cx="3916649" cy="298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Augmentation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850" y="1170125"/>
            <a:ext cx="2928611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1861" y="1197100"/>
            <a:ext cx="3966218" cy="3820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5674" y="1108375"/>
            <a:ext cx="5553001" cy="370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375" y="1836875"/>
            <a:ext cx="3080874" cy="2368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805750" cy="29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/>
        </p:nvSpPr>
        <p:spPr>
          <a:xfrm>
            <a:off x="6325275" y="1254275"/>
            <a:ext cx="257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Inception V3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75" y="1371600"/>
            <a:ext cx="2857500" cy="2615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4200" y="1372450"/>
            <a:ext cx="2895600" cy="2615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17050" y="1371600"/>
            <a:ext cx="2711151" cy="26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/>
        </p:nvSpPr>
        <p:spPr>
          <a:xfrm>
            <a:off x="438325" y="4032525"/>
            <a:ext cx="213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Input Image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3520025" y="4086475"/>
            <a:ext cx="200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Inception V3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6588250" y="4113475"/>
            <a:ext cx="22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Google’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 AutoML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186004"/>
            <a:ext cx="5058625" cy="103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2825" y="873950"/>
            <a:ext cx="2402800" cy="356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/>
        </p:nvSpPr>
        <p:spPr>
          <a:xfrm>
            <a:off x="647375" y="3257050"/>
            <a:ext cx="372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Inception V3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5246325" y="4437125"/>
            <a:ext cx="275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Google’s AutoML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122900" y="1925250"/>
            <a:ext cx="85206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